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EDC7-6199-738F-2245-82EED79C9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1B2B2A-8291-B4C8-593A-2461DE89B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1F235-1BAB-111A-3EB8-6E9388722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06CB1-F268-4E76-AABC-52C18E7BF68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72BD2-F03E-6F6B-3A57-119BEA82E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AAB38-8931-E292-05C4-16172DE3F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BE3C-DB96-44AC-B073-134535FC0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43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3F53C-5B4E-0F3F-D822-572B1FDE7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3ECDD-ABE5-6091-69F9-624596C77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3F717-FF93-B333-06BC-55B1F170C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06CB1-F268-4E76-AABC-52C18E7BF68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4A599-DD93-06BE-CE19-C52915DAB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81BEB-8AE1-3872-BA68-74496A83E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BE3C-DB96-44AC-B073-134535FC0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56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5BBD6D-B2F3-E9A1-979B-C29F5B9E3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0209D9-7444-6155-2EED-901DE0D623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9DBCB-55E5-CFD0-0CCD-A63EA0AEE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06CB1-F268-4E76-AABC-52C18E7BF68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D9309-EF3D-28D3-BEF8-6D7066123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ADF83-32C4-5AA0-9A9B-DB4DEE5F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BE3C-DB96-44AC-B073-134535FC0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5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D0AD9-6BF5-1BFE-B4CD-EB467D8FD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4C379-86CC-4767-EF19-42008FBF6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46F5C-C588-E397-EC4B-A9FC2BB06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06CB1-F268-4E76-AABC-52C18E7BF68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B079F-8540-E552-FCF0-843F69256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AE407-7DF9-E606-03BB-E1840791C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BE3C-DB96-44AC-B073-134535FC0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49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5042F-5B4F-44CD-CFE5-9FE9333FE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FFA36-E055-4B1E-A2A0-12DCF288B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39DBC-B2B4-DBF3-480C-EEAD70A79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06CB1-F268-4E76-AABC-52C18E7BF68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0AE1A-D519-0FF8-06E9-ED01B3E2B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58AFF-15FF-FCCE-C622-3C54810DA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BE3C-DB96-44AC-B073-134535FC0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4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70B10-968E-F75F-25D1-3164C8018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DDAC4-107E-578B-FC5F-797AD5995D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D55B6-3CC5-9341-303D-C0CD42946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B47D2-FA5E-C32C-5F9E-054A9DE9A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06CB1-F268-4E76-AABC-52C18E7BF68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DFCF1-BE23-B7D6-EDB6-FE7167E0E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7B23C-5411-D8CC-56A1-57503497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BE3C-DB96-44AC-B073-134535FC0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94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C06C0-FD1F-1735-1A5B-528488A05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9F6D4-712D-638C-DAE4-DDD47D43F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8B24B8-C214-A927-87FA-D5E89E2E2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1A3AC8-157A-4329-5B38-A853F504BF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FEACC-B85B-3779-BF05-7B4DE7B59E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6074E0-5015-A79A-DC46-EDBF273C5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06CB1-F268-4E76-AABC-52C18E7BF68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9A3A52-81EB-9984-96B0-A0CC1DD5B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01B6D5-FAB0-2A84-91A4-20890CF87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BE3C-DB96-44AC-B073-134535FC0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50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31031-5C58-392C-DCF8-8A84F85EE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11C5D9-23A5-A695-C822-11307C724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06CB1-F268-4E76-AABC-52C18E7BF68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7C351-A9C7-95EF-A3EA-EDF595C21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355B1A-FCA5-6ACF-388B-E5324C42E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BE3C-DB96-44AC-B073-134535FC0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22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2D91B1-13E6-7E66-49FA-05AD0E025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06CB1-F268-4E76-AABC-52C18E7BF68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266E29-635F-335B-7A72-39250DAFE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298F2-C2BA-F7A2-62A6-143823E6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BE3C-DB96-44AC-B073-134535FC0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07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1F959-8649-266D-459F-7990C31C3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2604C-AC7F-A024-34AA-C8F7F272F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A505A4-02D0-C032-0191-53188AB72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BF178-E8C6-270B-9A2F-67789B6E0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06CB1-F268-4E76-AABC-52C18E7BF68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4FE9A-6683-6718-5D2C-14E035D2E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BD2E1-4FDE-0DAF-CA1B-A5A249D6E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BE3C-DB96-44AC-B073-134535FC0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65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326AF-0C94-0C30-BD12-AB9658A0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85852-C950-A31A-17C6-1FA59D341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CC8BF-16D3-83A4-F433-A92E81817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37CA6-8A75-99AC-6FDC-610E311A1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06CB1-F268-4E76-AABC-52C18E7BF68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7B991-EA85-4601-9E34-48937973E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07477-D30A-E23F-037F-5CB6325EC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BE3C-DB96-44AC-B073-134535FC0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38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38DAF0-2D7C-5E89-A217-72DA4FA96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655CB-0551-26FA-5F40-02F7EB18D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CE77A-5D7F-C139-4F3A-B226CF6F3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006CB1-F268-4E76-AABC-52C18E7BF68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9699C-609E-2A3C-B688-7F0B8DEA2F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29A3F-BE9C-9701-9B84-F48D258A5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1ABE3C-DB96-44AC-B073-134535FC0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9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04C0CE-8CFD-BBCB-5146-4B4269D4E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61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76D4B-1C21-DBCA-DAF1-17F4AD5D2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9485F-ED5F-1D0E-A111-5C1ECAEA2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56B43-0466-8DA0-5C68-C980AC430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82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2B22-31C5-868D-20B6-0478B3B2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56A22-C72A-43E0-3232-5B4D30D87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0BED8-1C17-C71A-A792-096D9DE5C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4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A500-FD07-185A-50CC-82AB27605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0B3B4-D484-66C7-A0EF-1220474BA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BF5333-0D1F-1633-5D29-079D78DB0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81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2A88E-6159-07C2-F639-4BE48C34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DD9F2-D9C8-4BA4-572D-67171CCCF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55B72A-545E-F82E-6BB2-2555AEB6B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05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B1BA-FC1C-D344-FE86-440FAB5D7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B483C-F486-9551-D3B0-A3F0D82FB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B0126-1592-CDC3-BEC0-7C573533C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15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6C308-43BD-D379-9699-D2F1DEB2C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B049B-F15B-ED46-BE56-F3BE39778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D7F76-E398-863E-2BB2-F6003A153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38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3AAF-1F9A-4BE9-3F21-8E72D53D5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E7750-7730-1DF4-F9C3-9E8EAFA7E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B57871-01F5-D9D7-F6E7-88447573D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70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5AA87-AC67-E236-D6FB-A81B764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01119-CFDE-3393-373D-25E63131D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C594C-DCA0-3245-36CF-BE48D14F9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1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165E-8702-A846-EEAD-0A0914767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2E8DF-7C3D-FEF8-FE7F-EA6ABE461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0916E-1D29-6618-620D-5375738D0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16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C98B-7110-7D8B-D13C-CFC5B43D5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CF1DE-52B6-E05F-0340-D2E110B56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717B7-AC00-7FE7-66BA-AABE7135B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67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CB206-CBE1-BA70-2A54-3C9335A9C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12A56-476A-8542-2CBF-62331DABC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65D88-9C5A-7CFC-B108-BA151F014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31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990B7-C8DE-C1E4-91DB-6B03C335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726F5-B1D9-D11E-C3DE-69018D6BD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5C9BD-0B14-1471-448E-6DEA9A9C2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60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1A7D4-B924-DACC-D737-1CBDAE9DC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EA9D3-ED2A-7AD5-61D5-3DEE3D5B6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0B523-0DC1-3F31-B2CC-45D7B5373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79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99F27-DF62-39DA-9D54-FBC07BC97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2F1E2-3735-E9DF-D3C2-8D47A8242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9BBAB-4394-7DED-1529-AF6A33FC2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40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863F-B2E9-7957-9371-67B51DC72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B83F2-DAE7-1C38-7F6C-B24B0CEE7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717B8-4662-AF60-85AC-BA102BED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61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13F86-CB51-05B6-6861-DDA4927E0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E06B9-ABB3-5B1C-2DCC-CFB6F4D2F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1EAAF-851E-731E-0381-BBF8C4A7C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53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6D2A-A250-7AA4-4A7C-ACD919A12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40FF-6D16-BFDA-F442-6A0F35A77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2284C5-2CED-09F5-1EA4-6D6339F68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66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1B4AD-C596-ED79-7EC8-215E67FD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D0E72-D990-0764-8465-A7FCF553C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0AC160-9812-3E11-C48D-000FB85F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47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0575F-E796-E79E-74EE-1FDF3047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A9AFB-B89F-F4A1-C228-73AE998E8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98BC8-30D2-740F-6958-3E657F1E3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94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41C1-94FD-4A43-3BE7-C1B5F10ED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11195-4152-EB4E-88D0-3B7F67948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941D3-3F4A-4E57-42CD-66E18BD82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55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8B4E-7B37-B0BD-CD57-F231A358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EE31E-9DBE-24D5-9C77-BF3D30482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D3EDC7-A2CD-EDE8-A08F-FD8C3CD39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85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61D5C-2A19-C894-0FE8-F2E2A2CDC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3A2AE-CA05-42CB-150D-664ABDF86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9FECA-1E68-2F95-3D0B-74B5A9626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51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8BBAF-878A-DF83-3BFF-7F261F51B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EBF33-540F-14E1-3C7B-0E3441DA2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82177-2831-C469-0253-9C29700D0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3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DDFF0-0C5A-483F-3A71-8114BA3BB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42CAC-AB1A-F0B0-98EE-7112B3624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FB29F-EC89-2566-F9E8-1E7D1F351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83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Nurassyl Nurgazin</dc:creator>
  <cp:lastModifiedBy>Nurassyl Nurgazin</cp:lastModifiedBy>
  <cp:revision>14</cp:revision>
  <dcterms:created xsi:type="dcterms:W3CDTF">2025-09-23T10:08:36Z</dcterms:created>
  <dcterms:modified xsi:type="dcterms:W3CDTF">2025-09-23T11:25:35Z</dcterms:modified>
</cp:coreProperties>
</file>